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025E-B2D2-497E-A5E7-9AB4F2AA00AB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723A3-495F-45B9-BAEF-3BAB433BAE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723A3-495F-45B9-BAEF-3BAB433BAE7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Leccinum-scabrum.png"/>
          <p:cNvPicPr>
            <a:picLocks noChangeAspect="1"/>
          </p:cNvPicPr>
          <p:nvPr/>
        </p:nvPicPr>
        <p:blipFill>
          <a:blip r:embed="rId4" cstate="print"/>
          <a:srcRect l="4207" b="23718"/>
          <a:stretch>
            <a:fillRect/>
          </a:stretch>
        </p:blipFill>
        <p:spPr>
          <a:xfrm flipH="1">
            <a:off x="1142976" y="4357694"/>
            <a:ext cx="982323" cy="642942"/>
          </a:xfrm>
          <a:prstGeom prst="rect">
            <a:avLst/>
          </a:prstGeom>
        </p:spPr>
      </p:pic>
      <p:pic>
        <p:nvPicPr>
          <p:cNvPr id="33" name="Рисунок 32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429132"/>
            <a:ext cx="849304" cy="853095"/>
          </a:xfrm>
          <a:prstGeom prst="rect">
            <a:avLst/>
          </a:prstGeom>
        </p:spPr>
      </p:pic>
      <p:pic>
        <p:nvPicPr>
          <p:cNvPr id="9" name="Рисунок 8" descr="565f0da373aa5557eb72222f301e5ad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2357430"/>
            <a:ext cx="1180853" cy="1357302"/>
          </a:xfrm>
          <a:prstGeom prst="rect">
            <a:avLst/>
          </a:prstGeom>
        </p:spPr>
      </p:pic>
      <p:pic>
        <p:nvPicPr>
          <p:cNvPr id="6" name="Рисунок 5" descr="0_98a25_873d34b3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3857628"/>
            <a:ext cx="1214446" cy="1327794"/>
          </a:xfrm>
          <a:prstGeom prst="rect">
            <a:avLst/>
          </a:prstGeom>
        </p:spPr>
      </p:pic>
      <p:pic>
        <p:nvPicPr>
          <p:cNvPr id="4" name="Рисунок 3" descr="3684711.png"/>
          <p:cNvPicPr>
            <a:picLocks noChangeAspect="1"/>
          </p:cNvPicPr>
          <p:nvPr/>
        </p:nvPicPr>
        <p:blipFill>
          <a:blip r:embed="rId8"/>
          <a:srcRect t="958" r="6383"/>
          <a:stretch>
            <a:fillRect/>
          </a:stretch>
        </p:blipFill>
        <p:spPr>
          <a:xfrm>
            <a:off x="0" y="2928934"/>
            <a:ext cx="3143240" cy="3929066"/>
          </a:xfrm>
          <a:prstGeom prst="rect">
            <a:avLst/>
          </a:prstGeom>
        </p:spPr>
      </p:pic>
      <p:pic>
        <p:nvPicPr>
          <p:cNvPr id="7" name="Рисунок 6" descr="0_3110f_3cf7cc75_M.jp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64" y="1450199"/>
            <a:ext cx="1357322" cy="1673829"/>
          </a:xfrm>
          <a:prstGeom prst="rect">
            <a:avLst/>
          </a:prstGeom>
        </p:spPr>
      </p:pic>
      <p:pic>
        <p:nvPicPr>
          <p:cNvPr id="8" name="Рисунок 7" descr="12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826" y="5643578"/>
            <a:ext cx="1080720" cy="1404936"/>
          </a:xfrm>
          <a:prstGeom prst="rect">
            <a:avLst/>
          </a:prstGeom>
        </p:spPr>
      </p:pic>
      <p:pic>
        <p:nvPicPr>
          <p:cNvPr id="11" name="Рисунок 10" descr="074012_1385527212.png"/>
          <p:cNvPicPr>
            <a:picLocks noChangeAspect="1"/>
          </p:cNvPicPr>
          <p:nvPr/>
        </p:nvPicPr>
        <p:blipFill>
          <a:blip r:embed="rId11"/>
          <a:srcRect l="10805" t="3958" r="18964" b="16874"/>
          <a:stretch>
            <a:fillRect/>
          </a:stretch>
        </p:blipFill>
        <p:spPr>
          <a:xfrm>
            <a:off x="5857884" y="4572008"/>
            <a:ext cx="928694" cy="1428760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1500174"/>
            <a:ext cx="1564636" cy="1571621"/>
          </a:xfrm>
          <a:prstGeom prst="rect">
            <a:avLst/>
          </a:prstGeom>
        </p:spPr>
      </p:pic>
      <p:pic>
        <p:nvPicPr>
          <p:cNvPr id="13" name="Рисунок 12" descr="Бледная поганка (мухомор зеленый).png"/>
          <p:cNvPicPr>
            <a:picLocks noChangeAspect="1"/>
          </p:cNvPicPr>
          <p:nvPr/>
        </p:nvPicPr>
        <p:blipFill>
          <a:blip r:embed="rId12"/>
          <a:srcRect l="21875" t="20834" r="28124"/>
          <a:stretch>
            <a:fillRect/>
          </a:stretch>
        </p:blipFill>
        <p:spPr>
          <a:xfrm>
            <a:off x="3071802" y="5500702"/>
            <a:ext cx="1143008" cy="1357298"/>
          </a:xfrm>
          <a:prstGeom prst="rect">
            <a:avLst/>
          </a:prstGeom>
        </p:spPr>
      </p:pic>
      <p:pic>
        <p:nvPicPr>
          <p:cNvPr id="14" name="Рисунок 13" descr="074222_1385527342.png"/>
          <p:cNvPicPr>
            <a:picLocks noChangeAspect="1"/>
          </p:cNvPicPr>
          <p:nvPr/>
        </p:nvPicPr>
        <p:blipFill>
          <a:blip r:embed="rId13" cstate="print"/>
          <a:srcRect l="17090" t="13333" r="20246" b="9999"/>
          <a:stretch>
            <a:fillRect/>
          </a:stretch>
        </p:blipFill>
        <p:spPr>
          <a:xfrm>
            <a:off x="5429256" y="1714488"/>
            <a:ext cx="1229976" cy="1285884"/>
          </a:xfrm>
          <a:prstGeom prst="rect">
            <a:avLst/>
          </a:prstGeom>
        </p:spPr>
      </p:pic>
      <p:pic>
        <p:nvPicPr>
          <p:cNvPr id="16" name="Рисунок 15" descr="syroejka_bolotnaya.png"/>
          <p:cNvPicPr>
            <a:picLocks noChangeAspect="1"/>
          </p:cNvPicPr>
          <p:nvPr/>
        </p:nvPicPr>
        <p:blipFill>
          <a:blip r:embed="rId14"/>
          <a:srcRect l="4384" t="5584" r="3560" b="10652"/>
          <a:stretch>
            <a:fillRect/>
          </a:stretch>
        </p:blipFill>
        <p:spPr>
          <a:xfrm>
            <a:off x="7286644" y="4286256"/>
            <a:ext cx="1500198" cy="1071570"/>
          </a:xfrm>
          <a:prstGeom prst="rect">
            <a:avLst/>
          </a:prstGeom>
        </p:spPr>
      </p:pic>
      <p:pic>
        <p:nvPicPr>
          <p:cNvPr id="17" name="Рисунок 16" descr="2239940.png"/>
          <p:cNvPicPr>
            <a:picLocks noChangeAspect="1"/>
          </p:cNvPicPr>
          <p:nvPr/>
        </p:nvPicPr>
        <p:blipFill>
          <a:blip r:embed="rId15" cstate="print"/>
          <a:srcRect t="-408" r="33234" b="12550"/>
          <a:stretch>
            <a:fillRect/>
          </a:stretch>
        </p:blipFill>
        <p:spPr>
          <a:xfrm>
            <a:off x="4143372" y="5157776"/>
            <a:ext cx="1214446" cy="1700224"/>
          </a:xfrm>
          <a:prstGeom prst="rect">
            <a:avLst/>
          </a:prstGeom>
        </p:spPr>
      </p:pic>
      <p:pic>
        <p:nvPicPr>
          <p:cNvPr id="18" name="Рисунок 17" descr="0_109a72_63ac2499_M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4143380"/>
            <a:ext cx="1037276" cy="1152529"/>
          </a:xfrm>
          <a:prstGeom prst="rect">
            <a:avLst/>
          </a:prstGeom>
        </p:spPr>
      </p:pic>
      <p:pic>
        <p:nvPicPr>
          <p:cNvPr id="19" name="Рисунок 18" descr="Boletus-edulis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72330" y="2928934"/>
            <a:ext cx="1519736" cy="1249098"/>
          </a:xfrm>
          <a:prstGeom prst="rect">
            <a:avLst/>
          </a:prstGeom>
        </p:spPr>
      </p:pic>
      <p:pic>
        <p:nvPicPr>
          <p:cNvPr id="21" name="Рисунок 20" descr="Leccinum-scabrum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0" y="1785926"/>
            <a:ext cx="1317523" cy="1082895"/>
          </a:xfrm>
          <a:prstGeom prst="rect">
            <a:avLst/>
          </a:prstGeom>
        </p:spPr>
      </p:pic>
      <p:pic>
        <p:nvPicPr>
          <p:cNvPr id="23" name="Рисунок 22" descr="lisichka (1)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239464" y="5509789"/>
            <a:ext cx="1904536" cy="1348211"/>
          </a:xfrm>
          <a:prstGeom prst="rect">
            <a:avLst/>
          </a:prstGeom>
        </p:spPr>
      </p:pic>
      <p:pic>
        <p:nvPicPr>
          <p:cNvPr id="10" name="Рисунок 9" descr="2239998.png"/>
          <p:cNvPicPr>
            <a:picLocks noChangeAspect="1"/>
          </p:cNvPicPr>
          <p:nvPr/>
        </p:nvPicPr>
        <p:blipFill>
          <a:blip r:embed="rId20"/>
          <a:srcRect r="3845" b="32180"/>
          <a:stretch>
            <a:fillRect/>
          </a:stretch>
        </p:blipFill>
        <p:spPr>
          <a:xfrm>
            <a:off x="5357818" y="5643554"/>
            <a:ext cx="1428760" cy="1214446"/>
          </a:xfrm>
          <a:prstGeom prst="rect">
            <a:avLst/>
          </a:prstGeom>
        </p:spPr>
      </p:pic>
      <p:pic>
        <p:nvPicPr>
          <p:cNvPr id="25" name="Рисунок 24" descr="vidy-lisichek.jpeg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0" t="5000" r="33333" b="12500"/>
          <a:stretch>
            <a:fillRect/>
          </a:stretch>
        </p:blipFill>
        <p:spPr>
          <a:xfrm>
            <a:off x="2000232" y="1500174"/>
            <a:ext cx="928694" cy="1612995"/>
          </a:xfrm>
          <a:prstGeom prst="rect">
            <a:avLst/>
          </a:prstGeom>
        </p:spPr>
      </p:pic>
      <p:pic>
        <p:nvPicPr>
          <p:cNvPr id="26" name="Рисунок 25" descr="lisichka (1)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57290" y="5000636"/>
            <a:ext cx="1000100" cy="707966"/>
          </a:xfrm>
          <a:prstGeom prst="rect">
            <a:avLst/>
          </a:prstGeom>
        </p:spPr>
      </p:pic>
      <p:pic>
        <p:nvPicPr>
          <p:cNvPr id="27" name="Рисунок 26" descr="2239998.png"/>
          <p:cNvPicPr>
            <a:picLocks noChangeAspect="1"/>
          </p:cNvPicPr>
          <p:nvPr/>
        </p:nvPicPr>
        <p:blipFill>
          <a:blip r:embed="rId23" cstate="print"/>
          <a:srcRect r="3845" b="32180"/>
          <a:stretch>
            <a:fillRect/>
          </a:stretch>
        </p:blipFill>
        <p:spPr>
          <a:xfrm>
            <a:off x="1857356" y="4643446"/>
            <a:ext cx="924464" cy="785794"/>
          </a:xfrm>
          <a:prstGeom prst="rect">
            <a:avLst/>
          </a:prstGeom>
        </p:spPr>
      </p:pic>
      <p:pic>
        <p:nvPicPr>
          <p:cNvPr id="28" name="Рисунок 27" descr="syroejka_bolotnaya.png"/>
          <p:cNvPicPr>
            <a:picLocks noChangeAspect="1"/>
          </p:cNvPicPr>
          <p:nvPr/>
        </p:nvPicPr>
        <p:blipFill>
          <a:blip r:embed="rId14"/>
          <a:srcRect l="4384" t="5584" r="3560" b="10652"/>
          <a:stretch>
            <a:fillRect/>
          </a:stretch>
        </p:blipFill>
        <p:spPr>
          <a:xfrm>
            <a:off x="785786" y="4857760"/>
            <a:ext cx="857256" cy="612326"/>
          </a:xfrm>
          <a:prstGeom prst="rect">
            <a:avLst/>
          </a:prstGeom>
        </p:spPr>
      </p:pic>
      <p:pic>
        <p:nvPicPr>
          <p:cNvPr id="5" name="Рисунок 4" descr="9561624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857288" y="4429132"/>
            <a:ext cx="2514848" cy="2590294"/>
          </a:xfrm>
          <a:prstGeom prst="rect">
            <a:avLst/>
          </a:prstGeom>
        </p:spPr>
      </p:pic>
      <p:pic>
        <p:nvPicPr>
          <p:cNvPr id="29" name="Рисунок 28" descr="074012_1385527212.png"/>
          <p:cNvPicPr>
            <a:picLocks noChangeAspect="1"/>
          </p:cNvPicPr>
          <p:nvPr/>
        </p:nvPicPr>
        <p:blipFill>
          <a:blip r:embed="rId25" cstate="print"/>
          <a:srcRect l="10805" t="3958" r="18964" b="16874"/>
          <a:stretch>
            <a:fillRect/>
          </a:stretch>
        </p:blipFill>
        <p:spPr>
          <a:xfrm rot="2278175">
            <a:off x="1281527" y="4726202"/>
            <a:ext cx="571503" cy="879236"/>
          </a:xfrm>
          <a:prstGeom prst="rect">
            <a:avLst/>
          </a:prstGeom>
        </p:spPr>
      </p:pic>
      <p:pic>
        <p:nvPicPr>
          <p:cNvPr id="30" name="Рисунок 29" descr="0_109a72_63ac2499_M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714480" y="4500570"/>
            <a:ext cx="680086" cy="755651"/>
          </a:xfrm>
          <a:prstGeom prst="rect">
            <a:avLst/>
          </a:prstGeom>
        </p:spPr>
      </p:pic>
      <p:pic>
        <p:nvPicPr>
          <p:cNvPr id="31" name="Рисунок 30" descr="0_98a25_873d34b3_L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071670" y="5000636"/>
            <a:ext cx="626389" cy="684852"/>
          </a:xfrm>
          <a:prstGeom prst="rect">
            <a:avLst/>
          </a:prstGeom>
        </p:spPr>
      </p:pic>
      <p:pic>
        <p:nvPicPr>
          <p:cNvPr id="32" name="Рисунок 31" descr="Boletus-edulis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357422" y="4786322"/>
            <a:ext cx="733918" cy="603220"/>
          </a:xfrm>
          <a:prstGeom prst="rect">
            <a:avLst/>
          </a:prstGeom>
        </p:spPr>
      </p:pic>
      <p:pic>
        <p:nvPicPr>
          <p:cNvPr id="34" name="Рисунок 33" descr="565f0da373aa5557eb72222f301e5ad9.jp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04" b="26203"/>
          <a:stretch>
            <a:fillRect/>
          </a:stretch>
        </p:blipFill>
        <p:spPr>
          <a:xfrm>
            <a:off x="2143108" y="4429132"/>
            <a:ext cx="714380" cy="603528"/>
          </a:xfrm>
          <a:prstGeom prst="rect">
            <a:avLst/>
          </a:prstGeom>
        </p:spPr>
      </p:pic>
      <p:pic>
        <p:nvPicPr>
          <p:cNvPr id="35" name="Рисунок 34" descr="0_3110f_3cf7cc75_M.jpg.png"/>
          <p:cNvPicPr>
            <a:picLocks noChangeAspect="1"/>
          </p:cNvPicPr>
          <p:nvPr/>
        </p:nvPicPr>
        <p:blipFill>
          <a:blip r:embed="rId9"/>
          <a:srcRect b="23717"/>
          <a:stretch>
            <a:fillRect/>
          </a:stretch>
        </p:blipFill>
        <p:spPr>
          <a:xfrm>
            <a:off x="642910" y="4286256"/>
            <a:ext cx="911290" cy="85725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57158" y="0"/>
            <a:ext cx="8501122" cy="100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solidFill>
                  <a:schemeClr val="bg1"/>
                </a:solidFill>
                <a:latin typeface="Century" pitchFamily="18" charset="0"/>
              </a:rPr>
              <a:t>Дапамажыце сабраць грыбы вожыку</a:t>
            </a:r>
            <a:endParaRPr lang="ru-RU" sz="3200" b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</Words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2017-01-11T12:21:15Z</dcterms:created>
  <dcterms:modified xsi:type="dcterms:W3CDTF">2017-01-11T13:44:45Z</dcterms:modified>
</cp:coreProperties>
</file>